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media/image7.jpg" ContentType="image/jpe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71" r:id="rId7"/>
    <p:sldId id="261" r:id="rId8"/>
    <p:sldId id="262" r:id="rId9"/>
    <p:sldId id="265" r:id="rId10"/>
    <p:sldId id="263" r:id="rId11"/>
    <p:sldId id="264" r:id="rId12"/>
    <p:sldId id="268" r:id="rId13"/>
    <p:sldId id="269" r:id="rId14"/>
    <p:sldId id="266" r:id="rId15"/>
    <p:sldId id="267" r:id="rId16"/>
    <p:sldId id="270"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1" d="100"/>
          <a:sy n="81" d="100"/>
        </p:scale>
        <p:origin x="67" y="18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6/3/2018</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6/3/2018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6/3/2018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6/3/2018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6/3/2018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6/3/2018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6/3/2018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6/3/2018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6/3/2018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6/3/2018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6/3/2018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6/3/2018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6/3/2018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6/3/2018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6/3/2018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6/3/2018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6/3/2018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6/3/2018</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85ACDA-00B1-4E05-B031-ACE9FE09876F}"/>
              </a:ext>
            </a:extLst>
          </p:cNvPr>
          <p:cNvSpPr>
            <a:spLocks noGrp="1"/>
          </p:cNvSpPr>
          <p:nvPr>
            <p:ph type="title"/>
          </p:nvPr>
        </p:nvSpPr>
        <p:spPr/>
        <p:txBody>
          <a:bodyPr/>
          <a:lstStyle/>
          <a:p>
            <a:r>
              <a:rPr lang="en-IN" dirty="0"/>
              <a:t>		</a:t>
            </a:r>
            <a:r>
              <a:rPr lang="en-IN" sz="9600" dirty="0"/>
              <a:t>	</a:t>
            </a:r>
            <a:r>
              <a:rPr lang="en-IN" sz="12000" dirty="0">
                <a:solidFill>
                  <a:schemeClr val="tx1">
                    <a:lumMod val="95000"/>
                  </a:schemeClr>
                </a:solidFill>
              </a:rPr>
              <a:t>MUSING</a:t>
            </a:r>
          </a:p>
        </p:txBody>
      </p:sp>
      <p:sp>
        <p:nvSpPr>
          <p:cNvPr id="3" name="Text Placeholder 2">
            <a:extLst>
              <a:ext uri="{FF2B5EF4-FFF2-40B4-BE49-F238E27FC236}">
                <a16:creationId xmlns:a16="http://schemas.microsoft.com/office/drawing/2014/main" id="{94951C66-A35F-4CFF-BBF3-F07D223CDAC2}"/>
              </a:ext>
            </a:extLst>
          </p:cNvPr>
          <p:cNvSpPr>
            <a:spLocks noGrp="1"/>
          </p:cNvSpPr>
          <p:nvPr>
            <p:ph type="body" sz="half" idx="2"/>
          </p:nvPr>
        </p:nvSpPr>
        <p:spPr>
          <a:xfrm>
            <a:off x="1141410" y="3499339"/>
            <a:ext cx="9904459" cy="2291860"/>
          </a:xfrm>
        </p:spPr>
        <p:txBody>
          <a:bodyPr>
            <a:normAutofit/>
          </a:bodyPr>
          <a:lstStyle/>
          <a:p>
            <a:r>
              <a:rPr lang="en-IN" dirty="0"/>
              <a:t>							</a:t>
            </a:r>
            <a:r>
              <a:rPr lang="en-IN" sz="2000" dirty="0"/>
              <a:t>Developed By</a:t>
            </a:r>
          </a:p>
          <a:p>
            <a:r>
              <a:rPr lang="en-IN" sz="2000" dirty="0"/>
              <a:t>								Nilesh Kumar</a:t>
            </a:r>
          </a:p>
          <a:p>
            <a:r>
              <a:rPr lang="en-IN" sz="2000" dirty="0"/>
              <a:t>								Sai </a:t>
            </a:r>
            <a:r>
              <a:rPr lang="en-IN" sz="2000" dirty="0" err="1"/>
              <a:t>Lasya</a:t>
            </a:r>
            <a:endParaRPr lang="en-IN" sz="2000" dirty="0"/>
          </a:p>
          <a:p>
            <a:r>
              <a:rPr lang="en-IN" sz="2000" dirty="0"/>
              <a:t>								Aishwarya </a:t>
            </a:r>
            <a:r>
              <a:rPr lang="en-IN" sz="2000" dirty="0" err="1"/>
              <a:t>Namballa</a:t>
            </a:r>
            <a:r>
              <a:rPr lang="en-IN" sz="2000" dirty="0"/>
              <a:t>		</a:t>
            </a:r>
          </a:p>
        </p:txBody>
      </p:sp>
    </p:spTree>
    <p:extLst>
      <p:ext uri="{BB962C8B-B14F-4D97-AF65-F5344CB8AC3E}">
        <p14:creationId xmlns:p14="http://schemas.microsoft.com/office/powerpoint/2010/main" val="13575588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4667A2-423D-4F65-8F3A-6CB0746A99FE}"/>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269D4D36-00C0-41C3-8886-B220FE175892}"/>
              </a:ext>
            </a:extLst>
          </p:cNvPr>
          <p:cNvPicPr>
            <a:picLocks noGrp="1" noChangeAspect="1"/>
          </p:cNvPicPr>
          <p:nvPr>
            <p:ph idx="1"/>
          </p:nvPr>
        </p:nvPicPr>
        <p:blipFill>
          <a:blip r:embed="rId2"/>
          <a:stretch>
            <a:fillRect/>
          </a:stretch>
        </p:blipFill>
        <p:spPr>
          <a:xfrm>
            <a:off x="202048" y="281353"/>
            <a:ext cx="11787903" cy="6084277"/>
          </a:xfrm>
        </p:spPr>
      </p:pic>
    </p:spTree>
    <p:extLst>
      <p:ext uri="{BB962C8B-B14F-4D97-AF65-F5344CB8AC3E}">
        <p14:creationId xmlns:p14="http://schemas.microsoft.com/office/powerpoint/2010/main" val="12521504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50151-0214-4D88-B51F-49B49C7837E1}"/>
              </a:ext>
            </a:extLst>
          </p:cNvPr>
          <p:cNvSpPr>
            <a:spLocks noGrp="1"/>
          </p:cNvSpPr>
          <p:nvPr>
            <p:ph type="title"/>
          </p:nvPr>
        </p:nvSpPr>
        <p:spPr/>
        <p:txBody>
          <a:bodyPr/>
          <a:lstStyle/>
          <a:p>
            <a:br>
              <a:rPr lang="en-IN" dirty="0"/>
            </a:br>
            <a:endParaRPr lang="en-IN" dirty="0"/>
          </a:p>
        </p:txBody>
      </p:sp>
      <p:pic>
        <p:nvPicPr>
          <p:cNvPr id="17" name="Content Placeholder 16">
            <a:extLst>
              <a:ext uri="{FF2B5EF4-FFF2-40B4-BE49-F238E27FC236}">
                <a16:creationId xmlns:a16="http://schemas.microsoft.com/office/drawing/2014/main" id="{523F8936-88A3-4145-87EE-CE809861D127}"/>
              </a:ext>
            </a:extLst>
          </p:cNvPr>
          <p:cNvPicPr>
            <a:picLocks noGrp="1" noChangeAspect="1"/>
          </p:cNvPicPr>
          <p:nvPr>
            <p:ph idx="1"/>
          </p:nvPr>
        </p:nvPicPr>
        <p:blipFill>
          <a:blip r:embed="rId2"/>
          <a:stretch>
            <a:fillRect/>
          </a:stretch>
        </p:blipFill>
        <p:spPr>
          <a:xfrm>
            <a:off x="2382445" y="1097694"/>
            <a:ext cx="7253924" cy="4949501"/>
          </a:xfrm>
        </p:spPr>
      </p:pic>
    </p:spTree>
    <p:extLst>
      <p:ext uri="{BB962C8B-B14F-4D97-AF65-F5344CB8AC3E}">
        <p14:creationId xmlns:p14="http://schemas.microsoft.com/office/powerpoint/2010/main" val="25076212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AB980E-4F43-4CCD-A1DA-C8AEB4C3A165}"/>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55381F4D-CFA1-44C6-9EC9-6E9BD046EE96}"/>
              </a:ext>
            </a:extLst>
          </p:cNvPr>
          <p:cNvPicPr>
            <a:picLocks noGrp="1" noChangeAspect="1"/>
          </p:cNvPicPr>
          <p:nvPr>
            <p:ph idx="1"/>
          </p:nvPr>
        </p:nvPicPr>
        <p:blipFill>
          <a:blip r:embed="rId2"/>
          <a:stretch>
            <a:fillRect/>
          </a:stretch>
        </p:blipFill>
        <p:spPr>
          <a:xfrm>
            <a:off x="1863786" y="1151793"/>
            <a:ext cx="8911362" cy="4771292"/>
          </a:xfrm>
        </p:spPr>
      </p:pic>
    </p:spTree>
    <p:extLst>
      <p:ext uri="{BB962C8B-B14F-4D97-AF65-F5344CB8AC3E}">
        <p14:creationId xmlns:p14="http://schemas.microsoft.com/office/powerpoint/2010/main" val="22500985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DF0A65-3E12-4DE2-A746-7BEC35FC2075}"/>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C9526EAF-7EF5-48E4-BB7A-4C2FAD505F28}"/>
              </a:ext>
            </a:extLst>
          </p:cNvPr>
          <p:cNvPicPr>
            <a:picLocks noGrp="1" noChangeAspect="1"/>
          </p:cNvPicPr>
          <p:nvPr>
            <p:ph idx="1"/>
          </p:nvPr>
        </p:nvPicPr>
        <p:blipFill>
          <a:blip r:embed="rId2"/>
          <a:stretch>
            <a:fillRect/>
          </a:stretch>
        </p:blipFill>
        <p:spPr>
          <a:xfrm>
            <a:off x="2105135" y="944924"/>
            <a:ext cx="7812587" cy="4968152"/>
          </a:xfrm>
        </p:spPr>
      </p:pic>
    </p:spTree>
    <p:extLst>
      <p:ext uri="{BB962C8B-B14F-4D97-AF65-F5344CB8AC3E}">
        <p14:creationId xmlns:p14="http://schemas.microsoft.com/office/powerpoint/2010/main" val="14320896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24C058-6E3A-439C-ADFE-80E6DFE5F75C}"/>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7F48B978-FAC0-40CD-A835-05B528D79C2A}"/>
              </a:ext>
            </a:extLst>
          </p:cNvPr>
          <p:cNvPicPr>
            <a:picLocks noGrp="1" noChangeAspect="1"/>
          </p:cNvPicPr>
          <p:nvPr>
            <p:ph idx="1"/>
          </p:nvPr>
        </p:nvPicPr>
        <p:blipFill>
          <a:blip r:embed="rId2"/>
          <a:stretch>
            <a:fillRect/>
          </a:stretch>
        </p:blipFill>
        <p:spPr>
          <a:xfrm>
            <a:off x="1016014" y="729762"/>
            <a:ext cx="10739759" cy="5509720"/>
          </a:xfrm>
        </p:spPr>
      </p:pic>
    </p:spTree>
    <p:extLst>
      <p:ext uri="{BB962C8B-B14F-4D97-AF65-F5344CB8AC3E}">
        <p14:creationId xmlns:p14="http://schemas.microsoft.com/office/powerpoint/2010/main" val="708180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A73B4E00-D556-425F-98B8-3320021C035A}"/>
              </a:ext>
            </a:extLst>
          </p:cNvPr>
          <p:cNvPicPr>
            <a:picLocks noGrp="1" noChangeAspect="1"/>
          </p:cNvPicPr>
          <p:nvPr>
            <p:ph idx="1"/>
          </p:nvPr>
        </p:nvPicPr>
        <p:blipFill>
          <a:blip r:embed="rId2"/>
          <a:stretch>
            <a:fillRect/>
          </a:stretch>
        </p:blipFill>
        <p:spPr>
          <a:xfrm>
            <a:off x="956774" y="571501"/>
            <a:ext cx="9906000" cy="5336930"/>
          </a:xfrm>
        </p:spPr>
      </p:pic>
    </p:spTree>
    <p:extLst>
      <p:ext uri="{BB962C8B-B14F-4D97-AF65-F5344CB8AC3E}">
        <p14:creationId xmlns:p14="http://schemas.microsoft.com/office/powerpoint/2010/main" val="27795638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244E1-85A7-4BC9-BC11-2562D88A19AB}"/>
              </a:ext>
            </a:extLst>
          </p:cNvPr>
          <p:cNvSpPr>
            <a:spLocks noGrp="1"/>
          </p:cNvSpPr>
          <p:nvPr>
            <p:ph type="title"/>
          </p:nvPr>
        </p:nvSpPr>
        <p:spPr/>
        <p:txBody>
          <a:bodyPr>
            <a:normAutofit/>
          </a:bodyPr>
          <a:lstStyle/>
          <a:p>
            <a:r>
              <a:rPr lang="en-IN" sz="4400" dirty="0">
                <a:solidFill>
                  <a:schemeClr val="bg1"/>
                </a:solidFill>
              </a:rPr>
              <a:t>Future plans</a:t>
            </a:r>
          </a:p>
        </p:txBody>
      </p:sp>
      <p:sp>
        <p:nvSpPr>
          <p:cNvPr id="3" name="Content Placeholder 2">
            <a:extLst>
              <a:ext uri="{FF2B5EF4-FFF2-40B4-BE49-F238E27FC236}">
                <a16:creationId xmlns:a16="http://schemas.microsoft.com/office/drawing/2014/main" id="{CF58D97E-B918-48A4-A79F-3B31A204BB87}"/>
              </a:ext>
            </a:extLst>
          </p:cNvPr>
          <p:cNvSpPr>
            <a:spLocks noGrp="1"/>
          </p:cNvSpPr>
          <p:nvPr>
            <p:ph idx="1"/>
          </p:nvPr>
        </p:nvSpPr>
        <p:spPr/>
        <p:txBody>
          <a:bodyPr/>
          <a:lstStyle/>
          <a:p>
            <a:r>
              <a:rPr lang="en-IN" dirty="0"/>
              <a:t>Song recommendation system according to frequent searches.</a:t>
            </a:r>
          </a:p>
          <a:p>
            <a:r>
              <a:rPr lang="en-IN" dirty="0"/>
              <a:t>Favourite songs column according to frequent searches of user.</a:t>
            </a:r>
          </a:p>
          <a:p>
            <a:r>
              <a:rPr lang="en-IN" dirty="0"/>
              <a:t>Expanding the app such that users who listen to songs of different languages can use it.</a:t>
            </a:r>
          </a:p>
          <a:p>
            <a:r>
              <a:rPr lang="en-IN" dirty="0"/>
              <a:t>Backend and </a:t>
            </a:r>
            <a:r>
              <a:rPr lang="en-IN"/>
              <a:t>Database Creation.</a:t>
            </a:r>
            <a:endParaRPr lang="en-IN" dirty="0"/>
          </a:p>
          <a:p>
            <a:endParaRPr lang="en-IN" dirty="0"/>
          </a:p>
        </p:txBody>
      </p:sp>
    </p:spTree>
    <p:extLst>
      <p:ext uri="{BB962C8B-B14F-4D97-AF65-F5344CB8AC3E}">
        <p14:creationId xmlns:p14="http://schemas.microsoft.com/office/powerpoint/2010/main" val="21551742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0A0E77-8A31-4B5E-BDD2-12E9C12A477C}"/>
              </a:ext>
            </a:extLst>
          </p:cNvPr>
          <p:cNvSpPr>
            <a:spLocks noGrp="1"/>
          </p:cNvSpPr>
          <p:nvPr>
            <p:ph type="ctrTitle"/>
          </p:nvPr>
        </p:nvSpPr>
        <p:spPr>
          <a:xfrm>
            <a:off x="1876424" y="1289417"/>
            <a:ext cx="8791575" cy="1655762"/>
          </a:xfrm>
        </p:spPr>
        <p:txBody>
          <a:bodyPr>
            <a:normAutofit/>
          </a:bodyPr>
          <a:lstStyle/>
          <a:p>
            <a:r>
              <a:rPr lang="en-IN" sz="5400" dirty="0">
                <a:solidFill>
                  <a:schemeClr val="bg1"/>
                </a:solidFill>
              </a:rPr>
              <a:t>AIM:</a:t>
            </a:r>
            <a:endParaRPr lang="en-IN" sz="5400" dirty="0"/>
          </a:p>
        </p:txBody>
      </p:sp>
      <p:sp>
        <p:nvSpPr>
          <p:cNvPr id="3" name="Subtitle 2">
            <a:extLst>
              <a:ext uri="{FF2B5EF4-FFF2-40B4-BE49-F238E27FC236}">
                <a16:creationId xmlns:a16="http://schemas.microsoft.com/office/drawing/2014/main" id="{59222746-C6FE-4DF9-8817-2FAB242FA37E}"/>
              </a:ext>
            </a:extLst>
          </p:cNvPr>
          <p:cNvSpPr>
            <a:spLocks noGrp="1"/>
          </p:cNvSpPr>
          <p:nvPr>
            <p:ph type="subTitle" idx="1"/>
          </p:nvPr>
        </p:nvSpPr>
        <p:spPr>
          <a:xfrm>
            <a:off x="1876424" y="3244362"/>
            <a:ext cx="8791575" cy="2013438"/>
          </a:xfrm>
        </p:spPr>
        <p:txBody>
          <a:bodyPr/>
          <a:lstStyle/>
          <a:p>
            <a:r>
              <a:rPr lang="en-IN" dirty="0">
                <a:solidFill>
                  <a:srgbClr val="FFFF00"/>
                </a:solidFill>
              </a:rPr>
              <a:t>One stop website for all the music fans out there where they can find lyrics of any song, information about that song, top 10 songs of their favourite artists and listen to any song that pertains to their mood</a:t>
            </a:r>
          </a:p>
        </p:txBody>
      </p:sp>
    </p:spTree>
    <p:extLst>
      <p:ext uri="{BB962C8B-B14F-4D97-AF65-F5344CB8AC3E}">
        <p14:creationId xmlns:p14="http://schemas.microsoft.com/office/powerpoint/2010/main" val="15070466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AF1DF1-E57C-4426-9A51-37868083F67B}"/>
              </a:ext>
            </a:extLst>
          </p:cNvPr>
          <p:cNvSpPr>
            <a:spLocks noGrp="1"/>
          </p:cNvSpPr>
          <p:nvPr>
            <p:ph type="ctrTitle"/>
          </p:nvPr>
        </p:nvSpPr>
        <p:spPr>
          <a:xfrm>
            <a:off x="2175363" y="1404937"/>
            <a:ext cx="8791575" cy="1118455"/>
          </a:xfrm>
        </p:spPr>
        <p:txBody>
          <a:bodyPr/>
          <a:lstStyle/>
          <a:p>
            <a:r>
              <a:rPr lang="en-IN" dirty="0">
                <a:solidFill>
                  <a:schemeClr val="bg1"/>
                </a:solidFill>
              </a:rPr>
              <a:t>Problem Statement:</a:t>
            </a:r>
          </a:p>
        </p:txBody>
      </p:sp>
      <p:sp>
        <p:nvSpPr>
          <p:cNvPr id="3" name="Subtitle 2">
            <a:extLst>
              <a:ext uri="{FF2B5EF4-FFF2-40B4-BE49-F238E27FC236}">
                <a16:creationId xmlns:a16="http://schemas.microsoft.com/office/drawing/2014/main" id="{2A236475-CB56-46B4-A126-70EF03DDE310}"/>
              </a:ext>
            </a:extLst>
          </p:cNvPr>
          <p:cNvSpPr>
            <a:spLocks noGrp="1"/>
          </p:cNvSpPr>
          <p:nvPr>
            <p:ph type="subTitle" idx="1"/>
          </p:nvPr>
        </p:nvSpPr>
        <p:spPr>
          <a:xfrm>
            <a:off x="2817200" y="3348037"/>
            <a:ext cx="9096377" cy="2332769"/>
          </a:xfrm>
        </p:spPr>
        <p:txBody>
          <a:bodyPr>
            <a:normAutofit/>
          </a:bodyPr>
          <a:lstStyle/>
          <a:p>
            <a:r>
              <a:rPr lang="en-IN" sz="2400" dirty="0">
                <a:solidFill>
                  <a:srgbClr val="FFFF00"/>
                </a:solidFill>
              </a:rPr>
              <a:t>Today’s users generally have to browse through different sites to meet their varying music needs. It is generally gruelling and time consuming. </a:t>
            </a:r>
          </a:p>
          <a:p>
            <a:endParaRPr lang="en-IN" sz="2400" dirty="0">
              <a:solidFill>
                <a:srgbClr val="FFFF00"/>
              </a:solidFill>
            </a:endParaRPr>
          </a:p>
        </p:txBody>
      </p:sp>
    </p:spTree>
    <p:extLst>
      <p:ext uri="{BB962C8B-B14F-4D97-AF65-F5344CB8AC3E}">
        <p14:creationId xmlns:p14="http://schemas.microsoft.com/office/powerpoint/2010/main" val="35093919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A7CB28-3CBC-41FC-9EFA-09BC4213E93D}"/>
              </a:ext>
            </a:extLst>
          </p:cNvPr>
          <p:cNvSpPr>
            <a:spLocks noGrp="1"/>
          </p:cNvSpPr>
          <p:nvPr>
            <p:ph type="ctrTitle"/>
          </p:nvPr>
        </p:nvSpPr>
        <p:spPr>
          <a:xfrm>
            <a:off x="1700212" y="1301261"/>
            <a:ext cx="8791575" cy="1355847"/>
          </a:xfrm>
        </p:spPr>
        <p:txBody>
          <a:bodyPr>
            <a:normAutofit/>
          </a:bodyPr>
          <a:lstStyle/>
          <a:p>
            <a:r>
              <a:rPr lang="en-IN" sz="6000" dirty="0">
                <a:solidFill>
                  <a:schemeClr val="bg1"/>
                </a:solidFill>
              </a:rPr>
              <a:t>Solution:</a:t>
            </a:r>
          </a:p>
        </p:txBody>
      </p:sp>
      <p:sp>
        <p:nvSpPr>
          <p:cNvPr id="3" name="Subtitle 2">
            <a:extLst>
              <a:ext uri="{FF2B5EF4-FFF2-40B4-BE49-F238E27FC236}">
                <a16:creationId xmlns:a16="http://schemas.microsoft.com/office/drawing/2014/main" id="{13337984-1C66-4887-81C7-6A35684A6EEF}"/>
              </a:ext>
            </a:extLst>
          </p:cNvPr>
          <p:cNvSpPr>
            <a:spLocks noGrp="1"/>
          </p:cNvSpPr>
          <p:nvPr>
            <p:ph type="subTitle" idx="1"/>
          </p:nvPr>
        </p:nvSpPr>
        <p:spPr>
          <a:xfrm>
            <a:off x="1876424" y="3074071"/>
            <a:ext cx="9210676" cy="2561797"/>
          </a:xfrm>
        </p:spPr>
        <p:txBody>
          <a:bodyPr>
            <a:normAutofit/>
          </a:bodyPr>
          <a:lstStyle/>
          <a:p>
            <a:r>
              <a:rPr lang="en-IN" dirty="0">
                <a:solidFill>
                  <a:srgbClr val="FFFF00"/>
                </a:solidFill>
              </a:rPr>
              <a:t>This website pertains to the various needs of the users ranging from finding the lyrics of a particular song to finding information about the song, Whether they want to know the top songs of their favourite artists or want to listen to any song that suits their mood, this website covers it all. </a:t>
            </a:r>
          </a:p>
          <a:p>
            <a:endParaRPr lang="en-IN" dirty="0"/>
          </a:p>
        </p:txBody>
      </p:sp>
    </p:spTree>
    <p:extLst>
      <p:ext uri="{BB962C8B-B14F-4D97-AF65-F5344CB8AC3E}">
        <p14:creationId xmlns:p14="http://schemas.microsoft.com/office/powerpoint/2010/main" val="16712791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16F6B-2A90-409E-A6B7-B268A5EE25BC}"/>
              </a:ext>
            </a:extLst>
          </p:cNvPr>
          <p:cNvSpPr>
            <a:spLocks noGrp="1"/>
          </p:cNvSpPr>
          <p:nvPr>
            <p:ph type="title"/>
          </p:nvPr>
        </p:nvSpPr>
        <p:spPr/>
        <p:txBody>
          <a:bodyPr>
            <a:normAutofit/>
          </a:bodyPr>
          <a:lstStyle/>
          <a:p>
            <a:r>
              <a:rPr lang="en-IN" sz="4800" dirty="0">
                <a:solidFill>
                  <a:schemeClr val="bg1"/>
                </a:solidFill>
              </a:rPr>
              <a:t>TECHNOLOGY USED</a:t>
            </a:r>
          </a:p>
        </p:txBody>
      </p:sp>
      <p:sp>
        <p:nvSpPr>
          <p:cNvPr id="3" name="Content Placeholder 2">
            <a:extLst>
              <a:ext uri="{FF2B5EF4-FFF2-40B4-BE49-F238E27FC236}">
                <a16:creationId xmlns:a16="http://schemas.microsoft.com/office/drawing/2014/main" id="{AA315373-03EF-4CD9-9DA1-3083CE5EC225}"/>
              </a:ext>
            </a:extLst>
          </p:cNvPr>
          <p:cNvSpPr>
            <a:spLocks noGrp="1"/>
          </p:cNvSpPr>
          <p:nvPr>
            <p:ph idx="1"/>
          </p:nvPr>
        </p:nvSpPr>
        <p:spPr>
          <a:xfrm>
            <a:off x="3981327" y="2522048"/>
            <a:ext cx="6938719" cy="2814882"/>
          </a:xfrm>
        </p:spPr>
        <p:txBody>
          <a:bodyPr>
            <a:normAutofit/>
          </a:bodyPr>
          <a:lstStyle/>
          <a:p>
            <a:r>
              <a:rPr lang="en-IN" sz="3200" dirty="0">
                <a:solidFill>
                  <a:srgbClr val="FF0000"/>
                </a:solidFill>
              </a:rPr>
              <a:t>HTML</a:t>
            </a:r>
          </a:p>
          <a:p>
            <a:r>
              <a:rPr lang="en-IN" sz="3200" dirty="0">
                <a:solidFill>
                  <a:srgbClr val="FF0000"/>
                </a:solidFill>
              </a:rPr>
              <a:t>CSS</a:t>
            </a:r>
          </a:p>
          <a:p>
            <a:r>
              <a:rPr lang="en-IN" sz="3200" dirty="0" err="1">
                <a:solidFill>
                  <a:srgbClr val="FF0000"/>
                </a:solidFill>
              </a:rPr>
              <a:t>Javascript</a:t>
            </a:r>
            <a:endParaRPr lang="en-IN" sz="3200" dirty="0">
              <a:solidFill>
                <a:srgbClr val="FF0000"/>
              </a:solidFill>
            </a:endParaRPr>
          </a:p>
        </p:txBody>
      </p:sp>
    </p:spTree>
    <p:extLst>
      <p:ext uri="{BB962C8B-B14F-4D97-AF65-F5344CB8AC3E}">
        <p14:creationId xmlns:p14="http://schemas.microsoft.com/office/powerpoint/2010/main" val="691420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745D1-CDC4-47E0-8E36-30F5AF87E9E0}"/>
              </a:ext>
            </a:extLst>
          </p:cNvPr>
          <p:cNvSpPr>
            <a:spLocks noGrp="1"/>
          </p:cNvSpPr>
          <p:nvPr>
            <p:ph type="title"/>
          </p:nvPr>
        </p:nvSpPr>
        <p:spPr/>
        <p:txBody>
          <a:bodyPr>
            <a:normAutofit/>
          </a:bodyPr>
          <a:lstStyle/>
          <a:p>
            <a:r>
              <a:rPr lang="en-IN" sz="6000" dirty="0">
                <a:solidFill>
                  <a:schemeClr val="bg1"/>
                </a:solidFill>
              </a:rPr>
              <a:t>API USED</a:t>
            </a:r>
          </a:p>
        </p:txBody>
      </p:sp>
      <p:sp>
        <p:nvSpPr>
          <p:cNvPr id="3" name="Content Placeholder 2">
            <a:extLst>
              <a:ext uri="{FF2B5EF4-FFF2-40B4-BE49-F238E27FC236}">
                <a16:creationId xmlns:a16="http://schemas.microsoft.com/office/drawing/2014/main" id="{AA5B202D-297B-4040-8C68-C9B5A12DC39F}"/>
              </a:ext>
            </a:extLst>
          </p:cNvPr>
          <p:cNvSpPr>
            <a:spLocks noGrp="1"/>
          </p:cNvSpPr>
          <p:nvPr>
            <p:ph idx="1"/>
          </p:nvPr>
        </p:nvSpPr>
        <p:spPr/>
        <p:txBody>
          <a:bodyPr>
            <a:normAutofit/>
          </a:bodyPr>
          <a:lstStyle/>
          <a:p>
            <a:r>
              <a:rPr lang="en-IN" sz="4000" dirty="0" err="1">
                <a:solidFill>
                  <a:srgbClr val="FFFF00"/>
                </a:solidFill>
              </a:rPr>
              <a:t>Youtube</a:t>
            </a:r>
            <a:r>
              <a:rPr lang="en-IN" sz="4000" dirty="0">
                <a:solidFill>
                  <a:srgbClr val="FFFF00"/>
                </a:solidFill>
              </a:rPr>
              <a:t> Data API</a:t>
            </a:r>
          </a:p>
          <a:p>
            <a:r>
              <a:rPr lang="en-IN" sz="4000" dirty="0">
                <a:solidFill>
                  <a:srgbClr val="FFFF00"/>
                </a:solidFill>
              </a:rPr>
              <a:t>The Audio Db</a:t>
            </a:r>
          </a:p>
          <a:p>
            <a:r>
              <a:rPr lang="en-IN" sz="4000" dirty="0" err="1">
                <a:solidFill>
                  <a:srgbClr val="FFFF00"/>
                </a:solidFill>
              </a:rPr>
              <a:t>Lyrics.ohv</a:t>
            </a:r>
            <a:endParaRPr lang="en-IN" sz="4000" dirty="0">
              <a:solidFill>
                <a:srgbClr val="FFFF00"/>
              </a:solidFill>
            </a:endParaRPr>
          </a:p>
          <a:p>
            <a:endParaRPr lang="en-IN" sz="4000" dirty="0">
              <a:solidFill>
                <a:srgbClr val="FFFF00"/>
              </a:solidFill>
            </a:endParaRPr>
          </a:p>
        </p:txBody>
      </p:sp>
    </p:spTree>
    <p:extLst>
      <p:ext uri="{BB962C8B-B14F-4D97-AF65-F5344CB8AC3E}">
        <p14:creationId xmlns:p14="http://schemas.microsoft.com/office/powerpoint/2010/main" val="8505934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C15F9D-C4BB-4B88-B437-42E0420B6879}"/>
              </a:ext>
            </a:extLst>
          </p:cNvPr>
          <p:cNvSpPr>
            <a:spLocks noGrp="1"/>
          </p:cNvSpPr>
          <p:nvPr>
            <p:ph type="title"/>
          </p:nvPr>
        </p:nvSpPr>
        <p:spPr/>
        <p:txBody>
          <a:bodyPr>
            <a:normAutofit/>
          </a:bodyPr>
          <a:lstStyle/>
          <a:p>
            <a:r>
              <a:rPr lang="en-IN" sz="5400" dirty="0">
                <a:solidFill>
                  <a:schemeClr val="bg1"/>
                </a:solidFill>
              </a:rPr>
              <a:t>THE COVER PAGE</a:t>
            </a:r>
          </a:p>
        </p:txBody>
      </p:sp>
      <p:pic>
        <p:nvPicPr>
          <p:cNvPr id="5" name="Content Placeholder 4">
            <a:extLst>
              <a:ext uri="{FF2B5EF4-FFF2-40B4-BE49-F238E27FC236}">
                <a16:creationId xmlns:a16="http://schemas.microsoft.com/office/drawing/2014/main" id="{B9E01773-72E3-493B-ACCE-DF86F83189F6}"/>
              </a:ext>
            </a:extLst>
          </p:cNvPr>
          <p:cNvPicPr>
            <a:picLocks noGrp="1" noChangeAspect="1"/>
          </p:cNvPicPr>
          <p:nvPr>
            <p:ph idx="1"/>
          </p:nvPr>
        </p:nvPicPr>
        <p:blipFill>
          <a:blip r:embed="rId2"/>
          <a:stretch>
            <a:fillRect/>
          </a:stretch>
        </p:blipFill>
        <p:spPr>
          <a:xfrm>
            <a:off x="1641752" y="1828800"/>
            <a:ext cx="9967965" cy="4906108"/>
          </a:xfrm>
        </p:spPr>
      </p:pic>
    </p:spTree>
    <p:extLst>
      <p:ext uri="{BB962C8B-B14F-4D97-AF65-F5344CB8AC3E}">
        <p14:creationId xmlns:p14="http://schemas.microsoft.com/office/powerpoint/2010/main" val="26942313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C304CC-2086-4D76-AC1D-9D74FC59A832}"/>
              </a:ext>
            </a:extLst>
          </p:cNvPr>
          <p:cNvSpPr>
            <a:spLocks noGrp="1"/>
          </p:cNvSpPr>
          <p:nvPr>
            <p:ph type="title"/>
          </p:nvPr>
        </p:nvSpPr>
        <p:spPr/>
        <p:txBody>
          <a:bodyPr/>
          <a:lstStyle/>
          <a:p>
            <a:endParaRPr lang="en-IN" dirty="0"/>
          </a:p>
        </p:txBody>
      </p:sp>
      <p:pic>
        <p:nvPicPr>
          <p:cNvPr id="25" name="Content Placeholder 24">
            <a:extLst>
              <a:ext uri="{FF2B5EF4-FFF2-40B4-BE49-F238E27FC236}">
                <a16:creationId xmlns:a16="http://schemas.microsoft.com/office/drawing/2014/main" id="{78ACCD42-7184-450E-B2CB-F4F4B88EC35A}"/>
              </a:ext>
            </a:extLst>
          </p:cNvPr>
          <p:cNvPicPr>
            <a:picLocks noGrp="1" noChangeAspect="1"/>
          </p:cNvPicPr>
          <p:nvPr>
            <p:ph idx="1"/>
          </p:nvPr>
        </p:nvPicPr>
        <p:blipFill>
          <a:blip r:embed="rId2"/>
          <a:stretch>
            <a:fillRect/>
          </a:stretch>
        </p:blipFill>
        <p:spPr>
          <a:xfrm>
            <a:off x="842633" y="219808"/>
            <a:ext cx="10795609" cy="6154615"/>
          </a:xfrm>
        </p:spPr>
      </p:pic>
    </p:spTree>
    <p:extLst>
      <p:ext uri="{BB962C8B-B14F-4D97-AF65-F5344CB8AC3E}">
        <p14:creationId xmlns:p14="http://schemas.microsoft.com/office/powerpoint/2010/main" val="9699992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5755F8C5-A7FE-46F4-879A-C97BAF406418}"/>
              </a:ext>
            </a:extLst>
          </p:cNvPr>
          <p:cNvPicPr>
            <a:picLocks noGrp="1" noChangeAspect="1"/>
          </p:cNvPicPr>
          <p:nvPr>
            <p:ph idx="1"/>
          </p:nvPr>
        </p:nvPicPr>
        <p:blipFill>
          <a:blip r:embed="rId2"/>
          <a:stretch>
            <a:fillRect/>
          </a:stretch>
        </p:blipFill>
        <p:spPr>
          <a:xfrm>
            <a:off x="1559229" y="545123"/>
            <a:ext cx="9070366" cy="5621073"/>
          </a:xfrm>
        </p:spPr>
      </p:pic>
    </p:spTree>
    <p:extLst>
      <p:ext uri="{BB962C8B-B14F-4D97-AF65-F5344CB8AC3E}">
        <p14:creationId xmlns:p14="http://schemas.microsoft.com/office/powerpoint/2010/main" val="416881890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docProps/app.xml><?xml version="1.0" encoding="utf-8"?>
<Properties xmlns="http://schemas.openxmlformats.org/officeDocument/2006/extended-properties" xmlns:vt="http://schemas.openxmlformats.org/officeDocument/2006/docPropsVTypes">
  <Template>TM04033919[[fn=Circuit]]</Template>
  <TotalTime>60</TotalTime>
  <Words>189</Words>
  <Application>Microsoft Office PowerPoint</Application>
  <PresentationFormat>Widescreen</PresentationFormat>
  <Paragraphs>26</Paragraphs>
  <Slides>16</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16</vt:i4>
      </vt:variant>
    </vt:vector>
  </HeadingPairs>
  <TitlesOfParts>
    <vt:vector size="20" baseType="lpstr">
      <vt:lpstr>Arial</vt:lpstr>
      <vt:lpstr>Trebuchet MS</vt:lpstr>
      <vt:lpstr>Tw Cen MT</vt:lpstr>
      <vt:lpstr>Circuit</vt:lpstr>
      <vt:lpstr>   MUSING</vt:lpstr>
      <vt:lpstr>AIM:</vt:lpstr>
      <vt:lpstr>Problem Statement:</vt:lpstr>
      <vt:lpstr>Solution:</vt:lpstr>
      <vt:lpstr>TECHNOLOGY USED</vt:lpstr>
      <vt:lpstr>API USED</vt:lpstr>
      <vt:lpstr>THE COVER PAGE</vt:lpstr>
      <vt:lpstr>PowerPoint Presentation</vt:lpstr>
      <vt:lpstr>PowerPoint Presentation</vt:lpstr>
      <vt:lpstr>PowerPoint Presentation</vt:lpstr>
      <vt:lpstr> </vt:lpstr>
      <vt:lpstr>PowerPoint Presentation</vt:lpstr>
      <vt:lpstr>PowerPoint Presentation</vt:lpstr>
      <vt:lpstr>PowerPoint Presentation</vt:lpstr>
      <vt:lpstr>PowerPoint Presentation</vt:lpstr>
      <vt:lpstr>Future plans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Divein</dc:title>
  <dc:creator>Nilesh Kumar</dc:creator>
  <cp:lastModifiedBy>Nilesh Kumar</cp:lastModifiedBy>
  <cp:revision>7</cp:revision>
  <dcterms:created xsi:type="dcterms:W3CDTF">2018-06-03T06:45:48Z</dcterms:created>
  <dcterms:modified xsi:type="dcterms:W3CDTF">2018-06-03T12:49:03Z</dcterms:modified>
</cp:coreProperties>
</file>